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858000" cy="9144000"/>
  <p:embeddedFontLst>
    <p:embeddedFont>
      <p:font typeface="Play"/>
      <p:regular r:id="rId29"/>
      <p:bold r:id="rId30"/>
    </p:embeddedFont>
    <p:embeddedFont>
      <p:font typeface="Gill Sans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840">
          <p15:clr>
            <a:srgbClr val="F26B43"/>
          </p15:clr>
        </p15:guide>
        <p15:guide id="2" orient="horz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hrboxaHlUKbqrqz9ZhXL/4c+8V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illSans-regular.fntdata"/><Relationship Id="rId30" Type="http://schemas.openxmlformats.org/officeDocument/2006/relationships/font" Target="fonts/Play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Gill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86942b984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86942b984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686942b984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686942b98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686942b98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3686942b98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>
  <p:cSld name="Solo el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title"/>
          </p:nvPr>
        </p:nvSpPr>
        <p:spPr>
          <a:xfrm>
            <a:off x="7018020" y="662937"/>
            <a:ext cx="4624442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/>
          <p:nvPr>
            <p:ph idx="2" type="pic"/>
          </p:nvPr>
        </p:nvSpPr>
        <p:spPr>
          <a:xfrm>
            <a:off x="0" y="0"/>
            <a:ext cx="626745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a">
  <p:cSld name="Tabla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"/>
          <p:cNvSpPr txBox="1"/>
          <p:nvPr>
            <p:ph type="title"/>
          </p:nvPr>
        </p:nvSpPr>
        <p:spPr>
          <a:xfrm>
            <a:off x="550863" y="560961"/>
            <a:ext cx="11090275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09" name="Google Shape;109;p32"/>
          <p:cNvSpPr txBox="1"/>
          <p:nvPr>
            <p:ph idx="1" type="body"/>
          </p:nvPr>
        </p:nvSpPr>
        <p:spPr>
          <a:xfrm>
            <a:off x="550861" y="1917064"/>
            <a:ext cx="11090275" cy="42976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Cierr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3"/>
          <p:cNvSpPr/>
          <p:nvPr/>
        </p:nvSpPr>
        <p:spPr>
          <a:xfrm>
            <a:off x="5303845" y="5427212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33"/>
          <p:cNvSpPr txBox="1"/>
          <p:nvPr>
            <p:ph type="title"/>
          </p:nvPr>
        </p:nvSpPr>
        <p:spPr>
          <a:xfrm>
            <a:off x="549536" y="549274"/>
            <a:ext cx="5179330" cy="284182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3"/>
          <p:cNvSpPr txBox="1"/>
          <p:nvPr>
            <p:ph idx="1" type="body"/>
          </p:nvPr>
        </p:nvSpPr>
        <p:spPr>
          <a:xfrm>
            <a:off x="549537" y="3646704"/>
            <a:ext cx="5179330" cy="2706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33"/>
          <p:cNvSpPr/>
          <p:nvPr>
            <p:ph idx="2" type="pic"/>
          </p:nvPr>
        </p:nvSpPr>
        <p:spPr>
          <a:xfrm>
            <a:off x="5926138" y="549275"/>
            <a:ext cx="5654675" cy="578802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15" name="Google Shape;115;p33"/>
          <p:cNvGrpSpPr/>
          <p:nvPr/>
        </p:nvGrpSpPr>
        <p:grpSpPr>
          <a:xfrm>
            <a:off x="577658" y="5511950"/>
            <a:ext cx="828358" cy="828358"/>
            <a:chOff x="10462536" y="1408249"/>
            <a:chExt cx="828358" cy="828358"/>
          </a:xfrm>
        </p:grpSpPr>
        <p:sp>
          <p:nvSpPr>
            <p:cNvPr id="116" name="Google Shape;116;p33"/>
            <p:cNvSpPr/>
            <p:nvPr/>
          </p:nvSpPr>
          <p:spPr>
            <a:xfrm rot="8100000">
              <a:off x="10606715" y="1506691"/>
              <a:ext cx="540001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7" name="Google Shape;117;p33"/>
            <p:cNvSpPr/>
            <p:nvPr/>
          </p:nvSpPr>
          <p:spPr>
            <a:xfrm rot="-8100000">
              <a:off x="10613915" y="1424627"/>
              <a:ext cx="270000" cy="540001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118" name="Google Shape;118;p33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19" name="Google Shape;119;p33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0" name="Google Shape;120;p33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1" name="Google Shape;121;p33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33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23" name="Google Shape;123;p33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3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3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34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128" name="Google Shape;128;p34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9" name="Google Shape;129;p34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0" name="Google Shape;130;p34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1" name="Google Shape;131;p34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32" name="Google Shape;132;p34"/>
          <p:cNvSpPr txBox="1"/>
          <p:nvPr>
            <p:ph type="title"/>
          </p:nvPr>
        </p:nvSpPr>
        <p:spPr>
          <a:xfrm>
            <a:off x="550863" y="483924"/>
            <a:ext cx="11090275" cy="168405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550863" y="2419350"/>
            <a:ext cx="11090274" cy="39131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grpSp>
        <p:nvGrpSpPr>
          <p:cNvPr id="137" name="Google Shape;137;p34"/>
          <p:cNvGrpSpPr/>
          <p:nvPr/>
        </p:nvGrpSpPr>
        <p:grpSpPr>
          <a:xfrm>
            <a:off x="8896749" y="1383159"/>
            <a:ext cx="897877" cy="934082"/>
            <a:chOff x="5129684" y="1232940"/>
            <a:chExt cx="897877" cy="934082"/>
          </a:xfrm>
        </p:grpSpPr>
        <p:sp>
          <p:nvSpPr>
            <p:cNvPr id="138" name="Google Shape;138;p34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39" name="Google Shape;139;p34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0" name="Google Shape;140;p34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41" name="Google Shape;141;p34"/>
          <p:cNvSpPr/>
          <p:nvPr/>
        </p:nvSpPr>
        <p:spPr>
          <a:xfrm>
            <a:off x="10168304" y="385236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42" name="Google Shape;142;p34"/>
          <p:cNvGrpSpPr/>
          <p:nvPr/>
        </p:nvGrpSpPr>
        <p:grpSpPr>
          <a:xfrm flipH="1">
            <a:off x="8925426" y="2736835"/>
            <a:ext cx="3990589" cy="4054324"/>
            <a:chOff x="4285509" y="2736835"/>
            <a:chExt cx="3990589" cy="4054324"/>
          </a:xfrm>
        </p:grpSpPr>
        <p:sp>
          <p:nvSpPr>
            <p:cNvPr id="143" name="Google Shape;143;p34"/>
            <p:cNvSpPr/>
            <p:nvPr/>
          </p:nvSpPr>
          <p:spPr>
            <a:xfrm flipH="1" rot="8100000">
              <a:off x="4602175" y="3958416"/>
              <a:ext cx="3536330" cy="1853969"/>
            </a:xfrm>
            <a:custGeom>
              <a:rect b="b" l="l" r="r" t="t"/>
              <a:pathLst>
                <a:path extrusionOk="0" h="1853969" w="3536330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1000">
                  <a:srgbClr val="2B274A"/>
                </a:gs>
                <a:gs pos="97000">
                  <a:schemeClr val="dk2"/>
                </a:gs>
                <a:gs pos="100000">
                  <a:schemeClr val="dk2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144" name="Google Shape;144;p34"/>
            <p:cNvGrpSpPr/>
            <p:nvPr/>
          </p:nvGrpSpPr>
          <p:grpSpPr>
            <a:xfrm>
              <a:off x="4285509" y="2736835"/>
              <a:ext cx="3990588" cy="3990588"/>
              <a:chOff x="-737095" y="2736835"/>
              <a:chExt cx="3990588" cy="3990588"/>
            </a:xfrm>
          </p:grpSpPr>
          <p:sp>
            <p:nvSpPr>
              <p:cNvPr id="145" name="Google Shape;145;p34"/>
              <p:cNvSpPr/>
              <p:nvPr/>
            </p:nvSpPr>
            <p:spPr>
              <a:xfrm flipH="1" rot="8100000">
                <a:off x="-481151" y="3649708"/>
                <a:ext cx="3478701" cy="2164843"/>
              </a:xfrm>
              <a:custGeom>
                <a:rect b="b" l="l" r="r" t="t"/>
                <a:pathLst>
                  <a:path extrusionOk="0" h="2164843" w="3478701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rgbClr val="746EB3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146" name="Google Shape;146;p34"/>
              <p:cNvSpPr/>
              <p:nvPr/>
            </p:nvSpPr>
            <p:spPr>
              <a:xfrm flipH="1" rot="2700000">
                <a:off x="1512277" y="2840042"/>
                <a:ext cx="214196" cy="933178"/>
              </a:xfrm>
              <a:prstGeom prst="ellipse">
                <a:avLst/>
              </a:prstGeom>
              <a:solidFill>
                <a:srgbClr val="2B27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147" name="Google Shape;147;p34"/>
          <p:cNvGrpSpPr/>
          <p:nvPr/>
        </p:nvGrpSpPr>
        <p:grpSpPr>
          <a:xfrm>
            <a:off x="5657788" y="3903772"/>
            <a:ext cx="1656714" cy="1656714"/>
            <a:chOff x="10112258" y="2147095"/>
            <a:chExt cx="1656714" cy="1656714"/>
          </a:xfrm>
        </p:grpSpPr>
        <p:sp>
          <p:nvSpPr>
            <p:cNvPr id="148" name="Google Shape;148;p34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49" name="Google Shape;149;p34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5"/>
          <p:cNvSpPr txBox="1"/>
          <p:nvPr>
            <p:ph type="ctrTitle"/>
          </p:nvPr>
        </p:nvSpPr>
        <p:spPr>
          <a:xfrm>
            <a:off x="3359149" y="389840"/>
            <a:ext cx="8281987" cy="2954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Play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35"/>
          <p:cNvSpPr txBox="1"/>
          <p:nvPr>
            <p:ph idx="1" type="subTitle"/>
          </p:nvPr>
        </p:nvSpPr>
        <p:spPr>
          <a:xfrm>
            <a:off x="3359149" y="3536951"/>
            <a:ext cx="8281989" cy="255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3" name="Google Shape;153;p3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3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156" name="Google Shape;156;p35"/>
          <p:cNvSpPr/>
          <p:nvPr/>
        </p:nvSpPr>
        <p:spPr>
          <a:xfrm rot="2700000">
            <a:off x="612445" y="481888"/>
            <a:ext cx="1080000" cy="1262947"/>
          </a:xfrm>
          <a:custGeom>
            <a:rect b="b" l="l" r="r" t="t"/>
            <a:pathLst>
              <a:path extrusionOk="0" h="1262947" w="1080000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0">
                <a:srgbClr val="2B274A"/>
              </a:gs>
              <a:gs pos="30000">
                <a:srgbClr val="2B274A"/>
              </a:gs>
              <a:gs pos="40000">
                <a:srgbClr val="453E75"/>
              </a:gs>
              <a:gs pos="60000">
                <a:srgbClr val="2B274A"/>
              </a:gs>
              <a:gs pos="100000">
                <a:schemeClr val="dk2"/>
              </a:gs>
            </a:gsLst>
            <a:lin ang="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7" name="Google Shape;157;p35"/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0">
                <a:srgbClr val="221F3B"/>
              </a:gs>
              <a:gs pos="50000">
                <a:srgbClr val="221F3B"/>
              </a:gs>
              <a:gs pos="100000">
                <a:srgbClr val="2B274A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8" name="Google Shape;158;p35"/>
          <p:cNvSpPr/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59" name="Google Shape;159;p35"/>
          <p:cNvGrpSpPr/>
          <p:nvPr/>
        </p:nvGrpSpPr>
        <p:grpSpPr>
          <a:xfrm>
            <a:off x="1292493" y="4299807"/>
            <a:ext cx="2083885" cy="2083885"/>
            <a:chOff x="4842143" y="3556857"/>
            <a:chExt cx="2083885" cy="2083885"/>
          </a:xfrm>
        </p:grpSpPr>
        <p:sp>
          <p:nvSpPr>
            <p:cNvPr id="160" name="Google Shape;160;p35"/>
            <p:cNvSpPr/>
            <p:nvPr/>
          </p:nvSpPr>
          <p:spPr>
            <a:xfrm flipH="1" rot="8100000">
              <a:off x="5005634" y="4191206"/>
              <a:ext cx="1853969" cy="926985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1" name="Google Shape;161;p35"/>
            <p:cNvSpPr/>
            <p:nvPr/>
          </p:nvSpPr>
          <p:spPr>
            <a:xfrm flipH="1" rot="8100000">
              <a:off x="4957101" y="4052255"/>
              <a:ext cx="1853969" cy="1093090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4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2" name="Google Shape;162;p35"/>
            <p:cNvSpPr/>
            <p:nvPr/>
          </p:nvSpPr>
          <p:spPr>
            <a:xfrm flipH="1" rot="2700000">
              <a:off x="6040374" y="3601683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63" name="Google Shape;163;p35"/>
            <p:cNvSpPr/>
            <p:nvPr/>
          </p:nvSpPr>
          <p:spPr>
            <a:xfrm flipH="1" rot="2700000">
              <a:off x="5059348" y="4582709"/>
              <a:ext cx="107098" cy="466589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">
  <p:cSld name="Dos contenido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4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4"/>
          <p:cNvSpPr txBox="1"/>
          <p:nvPr>
            <p:ph type="title"/>
          </p:nvPr>
        </p:nvSpPr>
        <p:spPr>
          <a:xfrm>
            <a:off x="550863" y="48831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" name="Google Shape;21;p24"/>
          <p:cNvGrpSpPr/>
          <p:nvPr/>
        </p:nvGrpSpPr>
        <p:grpSpPr>
          <a:xfrm>
            <a:off x="10346504" y="1833152"/>
            <a:ext cx="1656714" cy="1656714"/>
            <a:chOff x="10112258" y="2147095"/>
            <a:chExt cx="1656714" cy="1656714"/>
          </a:xfrm>
        </p:grpSpPr>
        <p:sp>
          <p:nvSpPr>
            <p:cNvPr id="22" name="Google Shape;22;p24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" name="Google Shape;23;p24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" name="Google Shape;24;p24"/>
          <p:cNvSpPr/>
          <p:nvPr/>
        </p:nvSpPr>
        <p:spPr>
          <a:xfrm>
            <a:off x="4295775" y="0"/>
            <a:ext cx="360000" cy="274638"/>
          </a:xfrm>
          <a:custGeom>
            <a:rect b="b" l="l" r="r" t="t"/>
            <a:pathLst>
              <a:path extrusionOk="0" h="274638" w="360000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5" name="Google Shape;25;p24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26" name="Google Shape;26;p24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" name="Google Shape;27;p24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550862" y="196509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2" type="body"/>
          </p:nvPr>
        </p:nvSpPr>
        <p:spPr>
          <a:xfrm>
            <a:off x="6301305" y="1965095"/>
            <a:ext cx="5339397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ción">
  <p:cSld name="Título de secció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ctrTitle"/>
          </p:nvPr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/>
          <p:nvPr>
            <p:ph idx="2" type="pic"/>
          </p:nvPr>
        </p:nvSpPr>
        <p:spPr>
          <a:xfrm>
            <a:off x="0" y="4594"/>
            <a:ext cx="12192000" cy="3771878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25"/>
          <p:cNvSpPr/>
          <p:nvPr/>
        </p:nvSpPr>
        <p:spPr>
          <a:xfrm>
            <a:off x="1225773" y="385222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7" name="Google Shape;37;p25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subtítulo + imagen">
  <p:cSld name="Título + subtítulo + image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6"/>
          <p:cNvSpPr txBox="1"/>
          <p:nvPr>
            <p:ph type="ctrTitle"/>
          </p:nvPr>
        </p:nvSpPr>
        <p:spPr>
          <a:xfrm>
            <a:off x="550863" y="196900"/>
            <a:ext cx="4159160" cy="31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6"/>
          <p:cNvSpPr txBox="1"/>
          <p:nvPr>
            <p:ph idx="1" type="subTitle"/>
          </p:nvPr>
        </p:nvSpPr>
        <p:spPr>
          <a:xfrm>
            <a:off x="547271" y="3505200"/>
            <a:ext cx="4159160" cy="23523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3" name="Google Shape;43;p26"/>
          <p:cNvSpPr/>
          <p:nvPr/>
        </p:nvSpPr>
        <p:spPr>
          <a:xfrm>
            <a:off x="5668780" y="505900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44" name="Google Shape;44;p26"/>
          <p:cNvGrpSpPr/>
          <p:nvPr/>
        </p:nvGrpSpPr>
        <p:grpSpPr>
          <a:xfrm>
            <a:off x="10708081" y="4012605"/>
            <a:ext cx="897877" cy="934082"/>
            <a:chOff x="5129684" y="1232940"/>
            <a:chExt cx="897877" cy="934082"/>
          </a:xfrm>
        </p:grpSpPr>
        <p:sp>
          <p:nvSpPr>
            <p:cNvPr id="45" name="Google Shape;45;p26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6" name="Google Shape;46;p26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7" name="Google Shape;47;p26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8" name="Google Shape;48;p26"/>
          <p:cNvSpPr/>
          <p:nvPr>
            <p:ph idx="2" type="pic"/>
          </p:nvPr>
        </p:nvSpPr>
        <p:spPr>
          <a:xfrm>
            <a:off x="5678049" y="78871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sp>
      <p:sp>
        <p:nvSpPr>
          <p:cNvPr id="49" name="Google Shape;49;p26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6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contenido 1">
  <p:cSld name="Título y contenido 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27"/>
          <p:cNvGrpSpPr/>
          <p:nvPr/>
        </p:nvGrpSpPr>
        <p:grpSpPr>
          <a:xfrm rot="10800000">
            <a:off x="8925426" y="-229892"/>
            <a:ext cx="3990589" cy="4054324"/>
            <a:chOff x="4285509" y="2736835"/>
            <a:chExt cx="3990589" cy="4054324"/>
          </a:xfrm>
        </p:grpSpPr>
        <p:sp>
          <p:nvSpPr>
            <p:cNvPr id="54" name="Google Shape;54;p27"/>
            <p:cNvSpPr/>
            <p:nvPr/>
          </p:nvSpPr>
          <p:spPr>
            <a:xfrm flipH="1" rot="8100000">
              <a:off x="4602175" y="3958416"/>
              <a:ext cx="3536330" cy="1853969"/>
            </a:xfrm>
            <a:custGeom>
              <a:rect b="b" l="l" r="r" t="t"/>
              <a:pathLst>
                <a:path extrusionOk="0" h="1853969" w="3536330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1000">
                  <a:srgbClr val="2B274A"/>
                </a:gs>
                <a:gs pos="97000">
                  <a:schemeClr val="dk2"/>
                </a:gs>
                <a:gs pos="100000">
                  <a:schemeClr val="dk2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grpSp>
          <p:nvGrpSpPr>
            <p:cNvPr id="55" name="Google Shape;55;p27"/>
            <p:cNvGrpSpPr/>
            <p:nvPr/>
          </p:nvGrpSpPr>
          <p:grpSpPr>
            <a:xfrm>
              <a:off x="4285509" y="2736835"/>
              <a:ext cx="3990588" cy="3990588"/>
              <a:chOff x="-737095" y="2736835"/>
              <a:chExt cx="3990588" cy="3990588"/>
            </a:xfrm>
          </p:grpSpPr>
          <p:sp>
            <p:nvSpPr>
              <p:cNvPr id="56" name="Google Shape;56;p27"/>
              <p:cNvSpPr/>
              <p:nvPr/>
            </p:nvSpPr>
            <p:spPr>
              <a:xfrm flipH="1" rot="8100000">
                <a:off x="-481151" y="3649708"/>
                <a:ext cx="3478701" cy="2164843"/>
              </a:xfrm>
              <a:custGeom>
                <a:rect b="b" l="l" r="r" t="t"/>
                <a:pathLst>
                  <a:path extrusionOk="0" h="2164843" w="3478701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rgbClr val="746EB3">
                  <a:alpha val="40000"/>
                </a:srgbClr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57" name="Google Shape;57;p27"/>
              <p:cNvSpPr/>
              <p:nvPr/>
            </p:nvSpPr>
            <p:spPr>
              <a:xfrm flipH="1" rot="2700000">
                <a:off x="1512277" y="2840042"/>
                <a:ext cx="214196" cy="933178"/>
              </a:xfrm>
              <a:prstGeom prst="ellipse">
                <a:avLst/>
              </a:prstGeom>
              <a:solidFill>
                <a:srgbClr val="2B274A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58" name="Google Shape;58;p27"/>
          <p:cNvGrpSpPr/>
          <p:nvPr/>
        </p:nvGrpSpPr>
        <p:grpSpPr>
          <a:xfrm>
            <a:off x="8690355" y="4892075"/>
            <a:ext cx="1656714" cy="1656714"/>
            <a:chOff x="10112258" y="2147095"/>
            <a:chExt cx="1656714" cy="1656714"/>
          </a:xfrm>
        </p:grpSpPr>
        <p:sp>
          <p:nvSpPr>
            <p:cNvPr id="59" name="Google Shape;59;p27"/>
            <p:cNvSpPr/>
            <p:nvPr/>
          </p:nvSpPr>
          <p:spPr>
            <a:xfrm rot="8100000">
              <a:off x="10400615" y="2343978"/>
              <a:ext cx="1080000" cy="1262947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3B3666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0" name="Google Shape;60;p27"/>
            <p:cNvSpPr/>
            <p:nvPr/>
          </p:nvSpPr>
          <p:spPr>
            <a:xfrm rot="-81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0">
                  <a:srgbClr val="453E75">
                    <a:alpha val="32941"/>
                  </a:srgbClr>
                </a:gs>
                <a:gs pos="100000">
                  <a:srgbClr val="59EFC0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1" name="Google Shape;61;p27"/>
          <p:cNvGrpSpPr/>
          <p:nvPr/>
        </p:nvGrpSpPr>
        <p:grpSpPr>
          <a:xfrm>
            <a:off x="363888" y="5322560"/>
            <a:ext cx="1030305" cy="1030305"/>
            <a:chOff x="10240859" y="1436639"/>
            <a:chExt cx="1030305" cy="1030305"/>
          </a:xfrm>
        </p:grpSpPr>
        <p:sp>
          <p:nvSpPr>
            <p:cNvPr id="62" name="Google Shape;62;p27"/>
            <p:cNvSpPr/>
            <p:nvPr/>
          </p:nvSpPr>
          <p:spPr>
            <a:xfrm rot="-8100000">
              <a:off x="10268976" y="1743588"/>
              <a:ext cx="926985" cy="463493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3" name="Google Shape;63;p27"/>
            <p:cNvSpPr/>
            <p:nvPr/>
          </p:nvSpPr>
          <p:spPr>
            <a:xfrm rot="-2700000">
              <a:off x="11115555" y="1939340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4" name="Google Shape;64;p27"/>
            <p:cNvSpPr/>
            <p:nvPr/>
          </p:nvSpPr>
          <p:spPr>
            <a:xfrm rot="-2700000">
              <a:off x="10625042" y="1448827"/>
              <a:ext cx="53549" cy="233295"/>
            </a:xfrm>
            <a:prstGeom prst="ellipse">
              <a:avLst/>
            </a:prstGeom>
            <a:solidFill>
              <a:srgbClr val="2B274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5" name="Google Shape;65;p27"/>
            <p:cNvSpPr/>
            <p:nvPr/>
          </p:nvSpPr>
          <p:spPr>
            <a:xfrm rot="-8100000">
              <a:off x="10292519" y="1686748"/>
              <a:ext cx="926985" cy="530086"/>
            </a:xfrm>
            <a:custGeom>
              <a:rect b="b" l="l" r="r" t="t"/>
              <a:pathLst>
                <a:path extrusionOk="0" h="1329373" w="2658746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rgbClr val="746EB3">
                <a:alpha val="2000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6" name="Google Shape;66;p27"/>
          <p:cNvSpPr txBox="1"/>
          <p:nvPr>
            <p:ph type="title"/>
          </p:nvPr>
        </p:nvSpPr>
        <p:spPr>
          <a:xfrm>
            <a:off x="550862" y="498474"/>
            <a:ext cx="7960421" cy="14502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" type="body"/>
          </p:nvPr>
        </p:nvSpPr>
        <p:spPr>
          <a:xfrm>
            <a:off x="581343" y="2103039"/>
            <a:ext cx="7929940" cy="3979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27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7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+ subtítulo">
  <p:cSld name="Título + subtítul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8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8"/>
          <p:cNvSpPr txBox="1"/>
          <p:nvPr>
            <p:ph type="ctrTitle"/>
          </p:nvPr>
        </p:nvSpPr>
        <p:spPr>
          <a:xfrm>
            <a:off x="1524000" y="137668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8"/>
          <p:cNvSpPr txBox="1"/>
          <p:nvPr>
            <p:ph idx="1" type="subTitle"/>
          </p:nvPr>
        </p:nvSpPr>
        <p:spPr>
          <a:xfrm>
            <a:off x="1524000" y="3799840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28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8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contenidos 1">
  <p:cSld name="Dos contenidos 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/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>
            <a:gsLst>
              <a:gs pos="0">
                <a:schemeClr val="dk2"/>
              </a:gs>
              <a:gs pos="60000">
                <a:schemeClr val="dk2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80" name="Google Shape;80;p29"/>
          <p:cNvGrpSpPr/>
          <p:nvPr/>
        </p:nvGrpSpPr>
        <p:grpSpPr>
          <a:xfrm>
            <a:off x="233344" y="5384019"/>
            <a:ext cx="828357" cy="828357"/>
            <a:chOff x="2895711" y="1234487"/>
            <a:chExt cx="828357" cy="828357"/>
          </a:xfrm>
        </p:grpSpPr>
        <p:sp>
          <p:nvSpPr>
            <p:cNvPr id="81" name="Google Shape;81;p29"/>
            <p:cNvSpPr/>
            <p:nvPr/>
          </p:nvSpPr>
          <p:spPr>
            <a:xfrm rot="2700000">
              <a:off x="3039890" y="1332929"/>
              <a:ext cx="540000" cy="631474"/>
            </a:xfrm>
            <a:custGeom>
              <a:rect b="b" l="l" r="r" t="t"/>
              <a:pathLst>
                <a:path extrusionOk="0" h="1262947" w="1080000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0">
                  <a:srgbClr val="2B274A"/>
                </a:gs>
                <a:gs pos="30000">
                  <a:srgbClr val="2B274A"/>
                </a:gs>
                <a:gs pos="40000">
                  <a:srgbClr val="453E75"/>
                </a:gs>
                <a:gs pos="60000">
                  <a:srgbClr val="2B274A"/>
                </a:gs>
                <a:gs pos="100000">
                  <a:schemeClr val="dk2"/>
                </a:gs>
              </a:gsLst>
              <a:lin ang="6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82" name="Google Shape;82;p29"/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0">
                  <a:srgbClr val="221F3B"/>
                </a:gs>
                <a:gs pos="50000">
                  <a:srgbClr val="221F3B"/>
                </a:gs>
                <a:gs pos="100000">
                  <a:srgbClr val="2B274A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83" name="Google Shape;83;p29"/>
          <p:cNvSpPr txBox="1"/>
          <p:nvPr>
            <p:ph type="title"/>
          </p:nvPr>
        </p:nvSpPr>
        <p:spPr>
          <a:xfrm>
            <a:off x="550863" y="50863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9"/>
          <p:cNvSpPr txBox="1"/>
          <p:nvPr>
            <p:ph idx="1" type="body"/>
          </p:nvPr>
        </p:nvSpPr>
        <p:spPr>
          <a:xfrm>
            <a:off x="550862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2" type="body"/>
          </p:nvPr>
        </p:nvSpPr>
        <p:spPr>
          <a:xfrm>
            <a:off x="6205540" y="2097175"/>
            <a:ext cx="5435600" cy="3995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imagen ">
  <p:cSld name="Contenido + imagen 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0"/>
          <p:cNvSpPr txBox="1"/>
          <p:nvPr>
            <p:ph type="title"/>
          </p:nvPr>
        </p:nvSpPr>
        <p:spPr>
          <a:xfrm>
            <a:off x="600974" y="196900"/>
            <a:ext cx="4899628" cy="233149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" type="body"/>
          </p:nvPr>
        </p:nvSpPr>
        <p:spPr>
          <a:xfrm>
            <a:off x="583162" y="2827209"/>
            <a:ext cx="4917440" cy="34421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r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0"/>
          <p:cNvSpPr/>
          <p:nvPr>
            <p:ph idx="2" type="pic"/>
          </p:nvPr>
        </p:nvSpPr>
        <p:spPr>
          <a:xfrm>
            <a:off x="6095588" y="0"/>
            <a:ext cx="6095998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3" name="Google Shape;93;p30"/>
          <p:cNvGrpSpPr/>
          <p:nvPr/>
        </p:nvGrpSpPr>
        <p:grpSpPr>
          <a:xfrm>
            <a:off x="4689246" y="551774"/>
            <a:ext cx="897877" cy="934082"/>
            <a:chOff x="5129684" y="1232940"/>
            <a:chExt cx="897877" cy="934082"/>
          </a:xfrm>
        </p:grpSpPr>
        <p:sp>
          <p:nvSpPr>
            <p:cNvPr id="94" name="Google Shape;94;p30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5" name="Google Shape;95;p30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96" name="Google Shape;96;p30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97" name="Google Shape;97;p30"/>
          <p:cNvSpPr/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+ tabla">
  <p:cSld name="Contenido + tabla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1"/>
          <p:cNvSpPr txBox="1"/>
          <p:nvPr>
            <p:ph type="title"/>
          </p:nvPr>
        </p:nvSpPr>
        <p:spPr>
          <a:xfrm>
            <a:off x="550863" y="550801"/>
            <a:ext cx="11090275" cy="12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1"/>
          <p:cNvSpPr txBox="1"/>
          <p:nvPr>
            <p:ph idx="1" type="body"/>
          </p:nvPr>
        </p:nvSpPr>
        <p:spPr>
          <a:xfrm>
            <a:off x="553720" y="1917065"/>
            <a:ext cx="2921000" cy="4297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304800" lvl="1" marL="9144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304800" lvl="3" marL="18288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indent="-304800" lvl="4" marL="22860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31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  <a:defRPr b="0" i="0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8100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30200" lvl="1" marL="9144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rtl="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2"/>
          <p:cNvSpPr txBox="1"/>
          <p:nvPr>
            <p:ph idx="10" type="dt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347">
          <p15:clr>
            <a:srgbClr val="F26B43"/>
          </p15:clr>
        </p15:guide>
        <p15:guide id="4" pos="7333">
          <p15:clr>
            <a:srgbClr val="F26B43"/>
          </p15:clr>
        </p15:guide>
        <p15:guide id="5" orient="horz" pos="346">
          <p15:clr>
            <a:srgbClr val="F26B43"/>
          </p15:clr>
        </p15:guide>
        <p15:guide id="6" orient="horz" pos="3974">
          <p15:clr>
            <a:srgbClr val="F26B43"/>
          </p15:clr>
        </p15:guide>
        <p15:guide id="7" pos="824">
          <p15:clr>
            <a:srgbClr val="A4A3A4"/>
          </p15:clr>
        </p15:guide>
        <p15:guide id="8" pos="937">
          <p15:clr>
            <a:srgbClr val="A4A3A4"/>
          </p15:clr>
        </p15:guide>
        <p15:guide id="9" pos="1413">
          <p15:clr>
            <a:srgbClr val="A4A3A4"/>
          </p15:clr>
        </p15:guide>
        <p15:guide id="10" pos="1527">
          <p15:clr>
            <a:srgbClr val="A4A3A4"/>
          </p15:clr>
        </p15:guide>
        <p15:guide id="11" pos="2003">
          <p15:clr>
            <a:srgbClr val="A4A3A4"/>
          </p15:clr>
        </p15:guide>
        <p15:guide id="12" pos="2116">
          <p15:clr>
            <a:srgbClr val="A4A3A4"/>
          </p15:clr>
        </p15:guide>
        <p15:guide id="13" pos="2593">
          <p15:clr>
            <a:srgbClr val="A4A3A4"/>
          </p15:clr>
        </p15:guide>
        <p15:guide id="14" pos="2706">
          <p15:clr>
            <a:srgbClr val="A4A3A4"/>
          </p15:clr>
        </p15:guide>
        <p15:guide id="15" pos="3182">
          <p15:clr>
            <a:srgbClr val="A4A3A4"/>
          </p15:clr>
        </p15:guide>
        <p15:guide id="16" pos="3318">
          <p15:clr>
            <a:srgbClr val="A4A3A4"/>
          </p15:clr>
        </p15:guide>
        <p15:guide id="17" pos="3772">
          <p15:clr>
            <a:srgbClr val="A4A3A4"/>
          </p15:clr>
        </p15:guide>
        <p15:guide id="18" pos="3908">
          <p15:clr>
            <a:srgbClr val="A4A3A4"/>
          </p15:clr>
        </p15:guide>
        <p15:guide id="19" pos="4362">
          <p15:clr>
            <a:srgbClr val="A4A3A4"/>
          </p15:clr>
        </p15:guide>
        <p15:guide id="20" pos="4498">
          <p15:clr>
            <a:srgbClr val="A4A3A4"/>
          </p15:clr>
        </p15:guide>
        <p15:guide id="21" pos="4951">
          <p15:clr>
            <a:srgbClr val="A4A3A4"/>
          </p15:clr>
        </p15:guide>
        <p15:guide id="22" pos="5087">
          <p15:clr>
            <a:srgbClr val="A4A3A4"/>
          </p15:clr>
        </p15:guide>
        <p15:guide id="23" pos="5541">
          <p15:clr>
            <a:srgbClr val="A4A3A4"/>
          </p15:clr>
        </p15:guide>
        <p15:guide id="24" pos="5677">
          <p15:clr>
            <a:srgbClr val="A4A3A4"/>
          </p15:clr>
        </p15:guide>
        <p15:guide id="25" pos="6153">
          <p15:clr>
            <a:srgbClr val="A4A3A4"/>
          </p15:clr>
        </p15:guide>
        <p15:guide id="26" pos="6267">
          <p15:clr>
            <a:srgbClr val="A4A3A4"/>
          </p15:clr>
        </p15:guide>
        <p15:guide id="27" pos="6743">
          <p15:clr>
            <a:srgbClr val="A4A3A4"/>
          </p15:clr>
        </p15:guide>
        <p15:guide id="28" pos="6856">
          <p15:clr>
            <a:srgbClr val="A4A3A4"/>
          </p15:clr>
        </p15:guide>
        <p15:guide id="29" orient="horz" pos="3838">
          <p15:clr>
            <a:srgbClr val="A4A3A4"/>
          </p15:clr>
        </p15:guide>
        <p15:guide id="30" orient="horz" pos="2092">
          <p15:clr>
            <a:srgbClr val="A4A3A4"/>
          </p15:clr>
        </p15:guide>
        <p15:guide id="31" orient="horz" pos="2228">
          <p15:clr>
            <a:srgbClr val="A4A3A4"/>
          </p15:clr>
        </p15:guide>
        <p15:guide id="32" orient="horz" pos="845">
          <p15:clr>
            <a:srgbClr val="A4A3A4"/>
          </p15:clr>
        </p15:guide>
        <p15:guide id="33" orient="horz" pos="958">
          <p15:clr>
            <a:srgbClr val="A4A3A4"/>
          </p15:clr>
        </p15:guide>
        <p15:guide id="34" orient="horz" pos="1480">
          <p15:clr>
            <a:srgbClr val="A4A3A4"/>
          </p15:clr>
        </p15:guide>
        <p15:guide id="35" orient="horz" pos="1593">
          <p15:clr>
            <a:srgbClr val="A4A3A4"/>
          </p15:clr>
        </p15:guide>
        <p15:guide id="36" orient="horz" pos="2727">
          <p15:clr>
            <a:srgbClr val="A4A3A4"/>
          </p15:clr>
        </p15:guide>
        <p15:guide id="37" orient="horz" pos="2840">
          <p15:clr>
            <a:srgbClr val="A4A3A4"/>
          </p15:clr>
        </p15:guide>
        <p15:guide id="38" orient="horz" pos="3339">
          <p15:clr>
            <a:srgbClr val="A4A3A4"/>
          </p15:clr>
        </p15:guide>
        <p15:guide id="39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>
            <p:ph type="title"/>
          </p:nvPr>
        </p:nvSpPr>
        <p:spPr>
          <a:xfrm>
            <a:off x="7018020" y="662937"/>
            <a:ext cx="4624442" cy="5542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Play"/>
              <a:buNone/>
            </a:pPr>
            <a:r>
              <a:rPr b="0" i="0" lang="es-ES" sz="48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Marketing Digital</a:t>
            </a:r>
            <a:endParaRPr/>
          </a:p>
        </p:txBody>
      </p:sp>
      <p:pic>
        <p:nvPicPr>
          <p:cNvPr descr="Fondo digital de puntos de datos" id="170" name="Google Shape;17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936" r="7936" t="0"/>
          <a:stretch/>
        </p:blipFill>
        <p:spPr>
          <a:xfrm>
            <a:off x="0" y="0"/>
            <a:ext cx="62674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, nombre de la empresa&#10;&#10;El contenido generado por inteligencia artificial puede ser incorrecto." id="171" name="Google Shape;17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715" y="808934"/>
            <a:ext cx="5771003" cy="493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"/>
          <p:cNvSpPr txBox="1"/>
          <p:nvPr>
            <p:ph type="title"/>
          </p:nvPr>
        </p:nvSpPr>
        <p:spPr>
          <a:xfrm>
            <a:off x="550863" y="508635"/>
            <a:ext cx="11090274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Implementación de la BD en MYSQL</a:t>
            </a:r>
            <a:endParaRPr/>
          </a:p>
        </p:txBody>
      </p:sp>
      <p:pic>
        <p:nvPicPr>
          <p:cNvPr descr="Interfaz de usuario gráfica, Texto, Aplicación&#10;&#10;El contenido generado por inteligencia artificial puede ser incorrecto." id="229" name="Google Shape;22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491" y="1836217"/>
            <a:ext cx="3999525" cy="42566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Texto, Correo electrónico&#10;&#10;El contenido generado por inteligencia artificial puede ser incorrecto." id="230" name="Google Shape;230;p1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0746" y="2444860"/>
            <a:ext cx="7095297" cy="325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1"/>
          <p:cNvSpPr txBox="1"/>
          <p:nvPr>
            <p:ph type="title"/>
          </p:nvPr>
        </p:nvSpPr>
        <p:spPr>
          <a:xfrm>
            <a:off x="623931" y="2512799"/>
            <a:ext cx="3271946" cy="1833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Diagramas: Diagrama Caso de Uso</a:t>
            </a:r>
            <a:endParaRPr/>
          </a:p>
        </p:txBody>
      </p:sp>
      <p:pic>
        <p:nvPicPr>
          <p:cNvPr descr="Diagrama&#10;&#10;El contenido generado por inteligencia artificial puede ser incorrecto." id="237" name="Google Shape;237;p1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4896" y="583615"/>
            <a:ext cx="6667483" cy="58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686942b984_0_7" title="CasosDeUs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763" y="592150"/>
            <a:ext cx="526732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12"/>
          <p:cNvGrpSpPr/>
          <p:nvPr/>
        </p:nvGrpSpPr>
        <p:grpSpPr>
          <a:xfrm>
            <a:off x="4689246" y="551774"/>
            <a:ext cx="897877" cy="934082"/>
            <a:chOff x="5129684" y="1232940"/>
            <a:chExt cx="897877" cy="934082"/>
          </a:xfrm>
        </p:grpSpPr>
        <p:sp>
          <p:nvSpPr>
            <p:cNvPr id="250" name="Google Shape;250;p12"/>
            <p:cNvSpPr/>
            <p:nvPr/>
          </p:nvSpPr>
          <p:spPr>
            <a:xfrm rot="1800000">
              <a:off x="5356930" y="1363788"/>
              <a:ext cx="621086" cy="364601"/>
            </a:xfrm>
            <a:custGeom>
              <a:rect b="b" l="l" r="r" t="t"/>
              <a:pathLst>
                <a:path extrusionOk="0" h="317" w="540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1" name="Google Shape;251;p12"/>
            <p:cNvSpPr/>
            <p:nvPr/>
          </p:nvSpPr>
          <p:spPr>
            <a:xfrm rot="1800000">
              <a:off x="5243759" y="1430747"/>
              <a:ext cx="305942" cy="538275"/>
            </a:xfrm>
            <a:custGeom>
              <a:rect b="b" l="l" r="r" t="t"/>
              <a:pathLst>
                <a:path extrusionOk="0" h="468" w="266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9799999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52" name="Google Shape;252;p12"/>
            <p:cNvSpPr/>
            <p:nvPr/>
          </p:nvSpPr>
          <p:spPr>
            <a:xfrm rot="1800000">
              <a:off x="5508097" y="1586019"/>
              <a:ext cx="315144" cy="538275"/>
            </a:xfrm>
            <a:custGeom>
              <a:rect b="b" l="l" r="r" t="t"/>
              <a:pathLst>
                <a:path extrusionOk="0" h="468" w="274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>
              <a:gsLst>
                <a:gs pos="0">
                  <a:srgbClr val="2B274A">
                    <a:alpha val="20000"/>
                  </a:srgbClr>
                </a:gs>
                <a:gs pos="20000">
                  <a:srgbClr val="2B274A">
                    <a:alpha val="20000"/>
                  </a:srgbClr>
                </a:gs>
                <a:gs pos="100000">
                  <a:srgbClr val="59EFC0">
                    <a:alpha val="20000"/>
                  </a:srgbClr>
                </a:gs>
              </a:gsLst>
              <a:lin ang="18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53" name="Google Shape;253;p12"/>
          <p:cNvSpPr txBox="1"/>
          <p:nvPr>
            <p:ph type="title"/>
          </p:nvPr>
        </p:nvSpPr>
        <p:spPr>
          <a:xfrm>
            <a:off x="402645" y="2837804"/>
            <a:ext cx="3093793" cy="119370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Clases</a:t>
            </a:r>
            <a:endParaRPr b="0" i="0" sz="4000" u="none" cap="none" strike="noStrike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pic>
        <p:nvPicPr>
          <p:cNvPr descr="Un primer plano de un grafo" id="254" name="Google Shape;254;p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8" t="0"/>
          <a:stretch/>
        </p:blipFill>
        <p:spPr>
          <a:xfrm>
            <a:off x="6095588" y="0"/>
            <a:ext cx="609599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2"/>
          <p:cNvSpPr/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>
            <a:gsLst>
              <a:gs pos="0">
                <a:srgbClr val="1B182E"/>
              </a:gs>
              <a:gs pos="60000">
                <a:srgbClr val="1B182E"/>
              </a:gs>
              <a:gs pos="100000">
                <a:srgbClr val="746EB3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Diagrama&#10;&#10;El contenido generado por inteligencia artificial puede ser incorrecto." id="256" name="Google Shape;256;p1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0888" y="1076665"/>
            <a:ext cx="7318261" cy="470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>
            <p:ph type="title"/>
          </p:nvPr>
        </p:nvSpPr>
        <p:spPr>
          <a:xfrm>
            <a:off x="216836" y="3045568"/>
            <a:ext cx="3094494" cy="1164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Actividad</a:t>
            </a:r>
            <a:endParaRPr/>
          </a:p>
        </p:txBody>
      </p:sp>
      <p:pic>
        <p:nvPicPr>
          <p:cNvPr descr="Diagrama&#10;&#10;El contenido generado por inteligencia artificial puede ser incorrecto." id="263" name="Google Shape;26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9033" y="1452023"/>
            <a:ext cx="8238977" cy="4350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/>
          <p:nvPr>
            <p:ph type="title"/>
          </p:nvPr>
        </p:nvSpPr>
        <p:spPr>
          <a:xfrm>
            <a:off x="394288" y="2951767"/>
            <a:ext cx="3376329" cy="13528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Comunicación</a:t>
            </a:r>
            <a:endParaRPr/>
          </a:p>
        </p:txBody>
      </p:sp>
      <p:pic>
        <p:nvPicPr>
          <p:cNvPr descr="Diagrama&#10;&#10;El contenido generado por inteligencia artificial puede ser incorrecto." id="270" name="Google Shape;270;p14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1442" y="1041313"/>
            <a:ext cx="7750657" cy="5175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 txBox="1"/>
          <p:nvPr>
            <p:ph type="title"/>
          </p:nvPr>
        </p:nvSpPr>
        <p:spPr>
          <a:xfrm>
            <a:off x="404726" y="2523794"/>
            <a:ext cx="2969235" cy="182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Secuencia</a:t>
            </a:r>
            <a:endParaRPr/>
          </a:p>
        </p:txBody>
      </p:sp>
      <p:pic>
        <p:nvPicPr>
          <p:cNvPr descr="Interfaz de usuario gráfica, Diagrama&#10;&#10;El contenido generado por inteligencia artificial puede ser incorrecto." id="277" name="Google Shape;277;p1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6798" y="503727"/>
            <a:ext cx="6639779" cy="585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"/>
          <p:cNvSpPr txBox="1"/>
          <p:nvPr>
            <p:ph type="title"/>
          </p:nvPr>
        </p:nvSpPr>
        <p:spPr>
          <a:xfrm>
            <a:off x="550863" y="488315"/>
            <a:ext cx="11090274" cy="6535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DSGS y DS</a:t>
            </a:r>
            <a:endParaRPr/>
          </a:p>
        </p:txBody>
      </p:sp>
      <p:pic>
        <p:nvPicPr>
          <p:cNvPr id="284" name="Google Shape;284;p16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3688" y="1319047"/>
            <a:ext cx="8074246" cy="5162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7"/>
          <p:cNvSpPr txBox="1"/>
          <p:nvPr>
            <p:ph type="title"/>
          </p:nvPr>
        </p:nvSpPr>
        <p:spPr>
          <a:xfrm>
            <a:off x="1302425" y="2774315"/>
            <a:ext cx="3251069" cy="18226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de Transición de Estados</a:t>
            </a:r>
            <a:endParaRPr/>
          </a:p>
        </p:txBody>
      </p:sp>
      <p:pic>
        <p:nvPicPr>
          <p:cNvPr descr="Diagrama&#10;&#10;El contenido generado por inteligencia artificial puede ser incorrecto." id="291" name="Google Shape;291;p1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4599" y="921260"/>
            <a:ext cx="5074945" cy="55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"/>
          <p:cNvSpPr txBox="1"/>
          <p:nvPr>
            <p:ph type="title"/>
          </p:nvPr>
        </p:nvSpPr>
        <p:spPr>
          <a:xfrm>
            <a:off x="550863" y="560961"/>
            <a:ext cx="11090275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WireFrame</a:t>
            </a:r>
            <a:endParaRPr/>
          </a:p>
        </p:txBody>
      </p:sp>
      <p:pic>
        <p:nvPicPr>
          <p:cNvPr descr="Interfaz de usuario gráfica, Texto, Aplicación, Correo electrónico&#10;&#10;El contenido generado por inteligencia artificial puede ser incorrecto." id="298" name="Google Shape;29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7338" y="1468214"/>
            <a:ext cx="2690417" cy="4297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&#10;&#10;El contenido generado por inteligencia artificial puede ser incorrecto." id="299" name="Google Shape;29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356" y="1639864"/>
            <a:ext cx="5281288" cy="3588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&#10;&#10;El contenido generado por inteligencia artificial puede ser incorrecto." id="300" name="Google Shape;30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8523" y="1471807"/>
            <a:ext cx="2685722" cy="4373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"/>
          <p:cNvSpPr txBox="1"/>
          <p:nvPr>
            <p:ph type="title"/>
          </p:nvPr>
        </p:nvSpPr>
        <p:spPr>
          <a:xfrm>
            <a:off x="541682" y="414869"/>
            <a:ext cx="1588226" cy="698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/>
              <a:t>Índice:</a:t>
            </a:r>
            <a:endParaRPr/>
          </a:p>
        </p:txBody>
      </p:sp>
      <p:sp>
        <p:nvSpPr>
          <p:cNvPr id="177" name="Google Shape;177;p2"/>
          <p:cNvSpPr txBox="1"/>
          <p:nvPr>
            <p:ph idx="1" type="body"/>
          </p:nvPr>
        </p:nvSpPr>
        <p:spPr>
          <a:xfrm>
            <a:off x="394790" y="1478516"/>
            <a:ext cx="5554949" cy="52625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Objetivo Principal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Requisitos Funcionales y No Funcionales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Diagrama Entidad Relación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Implementación de la BD en MYSQL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Diagramas: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   Casos de Uso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   Diagrama de Clases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"/>
          <p:cNvSpPr txBox="1"/>
          <p:nvPr>
            <p:ph type="title"/>
          </p:nvPr>
        </p:nvSpPr>
        <p:spPr>
          <a:xfrm>
            <a:off x="7158343" y="1009810"/>
            <a:ext cx="4002632" cy="1416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"/>
              <a:buNone/>
            </a:pPr>
            <a:r>
              <a:rPr b="0" i="0" lang="es-ES" sz="67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Bootstrap </a:t>
            </a:r>
            <a:endParaRPr sz="3500"/>
          </a:p>
        </p:txBody>
      </p:sp>
      <p:pic>
        <p:nvPicPr>
          <p:cNvPr descr="Captura de pantalla de computadora&#10;&#10;El contenido generado por inteligencia artificial puede ser incorrecto." id="307" name="Google Shape;307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10" y="246927"/>
            <a:ext cx="5681006" cy="3191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&#10;&#10;El contenido generado por inteligencia artificial puede ser incorrecto." id="308" name="Google Shape;30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0384" y="3235889"/>
            <a:ext cx="5782850" cy="31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9"/>
          <p:cNvSpPr txBox="1"/>
          <p:nvPr/>
        </p:nvSpPr>
        <p:spPr>
          <a:xfrm>
            <a:off x="789140" y="4620017"/>
            <a:ext cx="406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66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Bootstrap </a:t>
            </a:r>
            <a:endParaRPr sz="66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"/>
          <p:cNvSpPr txBox="1"/>
          <p:nvPr>
            <p:ph type="title"/>
          </p:nvPr>
        </p:nvSpPr>
        <p:spPr>
          <a:xfrm>
            <a:off x="550863" y="560961"/>
            <a:ext cx="11090275" cy="118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lang="es-ES"/>
              <a:t>Código Java</a:t>
            </a:r>
            <a:endParaRPr/>
          </a:p>
        </p:txBody>
      </p:sp>
      <p:pic>
        <p:nvPicPr>
          <p:cNvPr descr="Texto&#10;&#10;El contenido generado por inteligencia artificial puede ser incorrecto." id="315" name="Google Shape;315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0385" y="1718735"/>
            <a:ext cx="4097528" cy="42976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o&#10;&#10;El contenido generado por inteligencia artificial puede ser incorrecto." id="316" name="Google Shape;3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7073" y="1565752"/>
            <a:ext cx="6146348" cy="4603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 txBox="1"/>
          <p:nvPr>
            <p:ph type="title"/>
          </p:nvPr>
        </p:nvSpPr>
        <p:spPr>
          <a:xfrm>
            <a:off x="622605" y="3033602"/>
            <a:ext cx="3978920" cy="157878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Gracias Por escucharnos</a:t>
            </a:r>
            <a:endParaRPr/>
          </a:p>
        </p:txBody>
      </p:sp>
      <p:pic>
        <p:nvPicPr>
          <p:cNvPr descr="Primer plano de una red" id="323" name="Google Shape;323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" l="0" r="0" t="1"/>
          <a:stretch/>
        </p:blipFill>
        <p:spPr>
          <a:xfrm>
            <a:off x="5926138" y="549275"/>
            <a:ext cx="5654675" cy="57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686942b984_0_0"/>
          <p:cNvSpPr txBox="1"/>
          <p:nvPr>
            <p:ph type="title"/>
          </p:nvPr>
        </p:nvSpPr>
        <p:spPr>
          <a:xfrm>
            <a:off x="549525" y="949250"/>
            <a:ext cx="5179200" cy="8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Herramientas:</a:t>
            </a:r>
            <a:endParaRPr/>
          </a:p>
        </p:txBody>
      </p:sp>
      <p:sp>
        <p:nvSpPr>
          <p:cNvPr id="330" name="Google Shape;330;g3686942b984_0_0"/>
          <p:cNvSpPr txBox="1"/>
          <p:nvPr>
            <p:ph idx="1" type="body"/>
          </p:nvPr>
        </p:nvSpPr>
        <p:spPr>
          <a:xfrm>
            <a:off x="590187" y="2075854"/>
            <a:ext cx="5179200" cy="270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Bootstrap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JavaScript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HTML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CSS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MySQL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s-ES"/>
              <a:t>VisualStudio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800"/>
              </a:spcAft>
              <a:buNone/>
            </a:pPr>
            <a:r>
              <a:rPr lang="es-ES"/>
              <a:t>Modelio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"/>
          <p:cNvSpPr txBox="1"/>
          <p:nvPr>
            <p:ph idx="1" type="body"/>
          </p:nvPr>
        </p:nvSpPr>
        <p:spPr>
          <a:xfrm>
            <a:off x="446475" y="806450"/>
            <a:ext cx="6792000" cy="5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 sz="2800">
                <a:latin typeface="Arial"/>
                <a:ea typeface="Arial"/>
                <a:cs typeface="Arial"/>
                <a:sym typeface="Arial"/>
              </a:rPr>
              <a:t> </a:t>
            </a:r>
            <a:r>
              <a:rPr lang="es-ES" sz="2600"/>
              <a:t>    Diagrama de comunicación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     Diagrama de Secuencia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     Diagrama DSGS y DS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     Diagrama de Transición de Estados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          Wireframe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          </a:t>
            </a:r>
            <a:r>
              <a:rPr lang="es-ES" sz="2600"/>
              <a:t>Bootstrap 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          Código Java</a:t>
            </a:r>
            <a:endParaRPr sz="2600"/>
          </a:p>
          <a:p>
            <a:pPr indent="0" lvl="0" marL="0" rtl="0" algn="l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s-ES" sz="2600"/>
              <a:t>		Herramientas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"/>
          <p:cNvSpPr txBox="1"/>
          <p:nvPr>
            <p:ph type="ctrTitle"/>
          </p:nvPr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lay"/>
              <a:buNone/>
            </a:pPr>
            <a:r>
              <a:rPr b="0" i="0" lang="es-ES" sz="72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Objetivo Principal</a:t>
            </a:r>
            <a:endParaRPr/>
          </a:p>
        </p:txBody>
      </p:sp>
      <p:pic>
        <p:nvPicPr>
          <p:cNvPr descr="Fondo digital de puntos de datos" id="189" name="Google Shape;189;p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11463" l="0" r="0" t="55"/>
          <a:stretch/>
        </p:blipFill>
        <p:spPr>
          <a:xfrm>
            <a:off x="0" y="4601"/>
            <a:ext cx="12192002" cy="42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>
            <p:ph idx="1" type="subTitle"/>
          </p:nvPr>
        </p:nvSpPr>
        <p:spPr>
          <a:xfrm>
            <a:off x="656128" y="1621972"/>
            <a:ext cx="3526889" cy="3473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i="0" lang="es-ES" sz="2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Diseñar y desarrollar una aplicación web que facilite la gestión de datos, el análisis de campañas de marketing digital y la presentación de informes para una empresa de marketing.</a:t>
            </a:r>
            <a:endParaRPr b="0" i="0" sz="2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descr="Una persona dibujando sobre una pizarra" id="196" name="Google Shape;196;p5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8049" y="788713"/>
            <a:ext cx="5132388" cy="51323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550862" y="498474"/>
            <a:ext cx="7960421" cy="59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Requisitos Funcionales:</a:t>
            </a:r>
            <a:endParaRPr/>
          </a:p>
        </p:txBody>
      </p:sp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550028" y="2103039"/>
            <a:ext cx="7870072" cy="42510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Gestión de clientes potenciales: Permitir a los usuarios del departamento de ventas: registrar, clasificar y buscar clientes potenciales según su nivel de interés en los servicios ofrecidos. 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-Generación de reportes: Generar reportes personalizados con estadísticas sobre el número de clientes potenciales y el nivel de interés.</a:t>
            </a:r>
            <a:endParaRPr/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-Envío de notificaciones: Notificar al equipo de ventas sobre actualizaciones importantes, como clientes con un alto interés o recordatorios de seguimiento de los clientes ya adquiridos.</a:t>
            </a:r>
            <a:endParaRPr/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-Importación y exportación de datos: Permitir la importación de listas de clientes desde un archivo CSV y la exportación de datos para análisis externos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7"/>
          <p:cNvSpPr txBox="1"/>
          <p:nvPr>
            <p:ph type="title"/>
          </p:nvPr>
        </p:nvSpPr>
        <p:spPr>
          <a:xfrm>
            <a:off x="550862" y="498474"/>
            <a:ext cx="7960421" cy="5942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lay"/>
              <a:buNone/>
            </a:pPr>
            <a:r>
              <a:rPr b="0" i="0" lang="es-ES" sz="40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Requisitos  No Funcionales:</a:t>
            </a:r>
            <a:endParaRPr/>
          </a:p>
        </p:txBody>
      </p:sp>
      <p:sp>
        <p:nvSpPr>
          <p:cNvPr id="210" name="Google Shape;210;p7"/>
          <p:cNvSpPr txBox="1"/>
          <p:nvPr>
            <p:ph idx="1" type="body"/>
          </p:nvPr>
        </p:nvSpPr>
        <p:spPr>
          <a:xfrm>
            <a:off x="466521" y="2353560"/>
            <a:ext cx="7870072" cy="33846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-Seguridad de los datos: Garantizar que los datos de los clientes estén codificados y solo sean accesibles para usuarios autorizados. </a:t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-Rendimiento del sistema: El sistema debe responder en un tiempo bajo a la búsqueda de clientes </a:t>
            </a:r>
            <a:endParaRPr/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-Interfaz intuitiva: La interfaz debe ser fácil de usar para usuarios con conocimientos básicos de informática. </a:t>
            </a:r>
            <a:endParaRPr/>
          </a:p>
          <a:p>
            <a:pPr indent="-228600" lvl="0" marL="228600" rtl="0" algn="just">
              <a:lnSpc>
                <a:spcPct val="110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</a:pPr>
            <a:r>
              <a:rPr b="0" i="0" lang="es-ES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-Fiabilidad: El sistema debe ser competente y estar disponible en todo momento, minimizando el riesgo de fallos y los tiempos de inactividad.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ndo digital de puntos de datos" id="216" name="Google Shape;216;p8"/>
          <p:cNvPicPr preferRelativeResize="0"/>
          <p:nvPr>
            <p:ph idx="2" type="pic"/>
          </p:nvPr>
        </p:nvPicPr>
        <p:blipFill rotWithShape="1">
          <a:blip r:embed="rId3">
            <a:alphaModFix amt="45000"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 txBox="1"/>
          <p:nvPr>
            <p:ph type="ctrTitle"/>
          </p:nvPr>
        </p:nvSpPr>
        <p:spPr>
          <a:xfrm>
            <a:off x="1524000" y="2921556"/>
            <a:ext cx="9144000" cy="74112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"/>
              <a:buNone/>
            </a:pPr>
            <a:r>
              <a:rPr b="0" i="0" lang="es-ES" sz="5400" u="none" cap="none" strike="noStrike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Diagrama entidad Relación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El contenido generado por inteligencia artificial puede ser incorrecto." id="222" name="Google Shape;22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68" y="529657"/>
            <a:ext cx="11764026" cy="5892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DFloatVTI">
  <a:themeElements>
    <a:clrScheme name="Float">
      <a:dk1>
        <a:srgbClr val="000000"/>
      </a:dk1>
      <a:lt1>
        <a:srgbClr val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2025-04-15T22:10:41Z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